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58" y="2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Modifier le style des sous-titres du masque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9826C-E72F-4A7C-A16E-CE2E1A159B41}" type="datetimeFigureOut">
              <a:rPr lang="en-US" smtClean="0"/>
              <a:t>1/5/2023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CD0E3-B273-4385-B26D-36C49BA2DF5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6780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9826C-E72F-4A7C-A16E-CE2E1A159B41}" type="datetimeFigureOut">
              <a:rPr lang="en-US" smtClean="0"/>
              <a:t>1/5/2023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CD0E3-B273-4385-B26D-36C49BA2DF5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5189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9826C-E72F-4A7C-A16E-CE2E1A159B41}" type="datetimeFigureOut">
              <a:rPr lang="en-US" smtClean="0"/>
              <a:t>1/5/2023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CD0E3-B273-4385-B26D-36C49BA2DF5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05718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9826C-E72F-4A7C-A16E-CE2E1A159B41}" type="datetimeFigureOut">
              <a:rPr lang="en-US" smtClean="0"/>
              <a:t>1/5/2023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CD0E3-B273-4385-B26D-36C49BA2DF5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2634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9826C-E72F-4A7C-A16E-CE2E1A159B41}" type="datetimeFigureOut">
              <a:rPr lang="en-US" smtClean="0"/>
              <a:t>1/5/2023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CD0E3-B273-4385-B26D-36C49BA2DF5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0525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9826C-E72F-4A7C-A16E-CE2E1A159B41}" type="datetimeFigureOut">
              <a:rPr lang="en-US" smtClean="0"/>
              <a:t>1/5/2023</a:t>
            </a:fld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CD0E3-B273-4385-B26D-36C49BA2DF5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3191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9826C-E72F-4A7C-A16E-CE2E1A159B41}" type="datetimeFigureOut">
              <a:rPr lang="en-US" smtClean="0"/>
              <a:t>1/5/2023</a:t>
            </a:fld>
            <a:endParaRPr lang="en-US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CD0E3-B273-4385-B26D-36C49BA2DF5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1893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9826C-E72F-4A7C-A16E-CE2E1A159B41}" type="datetimeFigureOut">
              <a:rPr lang="en-US" smtClean="0"/>
              <a:t>1/5/2023</a:t>
            </a:fld>
            <a:endParaRPr lang="en-US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CD0E3-B273-4385-B26D-36C49BA2DF5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7253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9826C-E72F-4A7C-A16E-CE2E1A159B41}" type="datetimeFigureOut">
              <a:rPr lang="en-US" smtClean="0"/>
              <a:t>1/5/2023</a:t>
            </a:fld>
            <a:endParaRPr lang="en-US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CD0E3-B273-4385-B26D-36C49BA2DF5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3906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9826C-E72F-4A7C-A16E-CE2E1A159B41}" type="datetimeFigureOut">
              <a:rPr lang="en-US" smtClean="0"/>
              <a:t>1/5/2023</a:t>
            </a:fld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CD0E3-B273-4385-B26D-36C49BA2DF5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7711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9826C-E72F-4A7C-A16E-CE2E1A159B41}" type="datetimeFigureOut">
              <a:rPr lang="en-US" smtClean="0"/>
              <a:t>1/5/2023</a:t>
            </a:fld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CD0E3-B273-4385-B26D-36C49BA2DF5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186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C9826C-E72F-4A7C-A16E-CE2E1A159B41}" type="datetimeFigureOut">
              <a:rPr lang="en-US" smtClean="0"/>
              <a:t>1/5/2023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7CD0E3-B273-4385-B26D-36C49BA2DF5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3923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F422AC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25000.4"/>
                </p14:media>
              </p:ext>
            </p:extLst>
          </p:nvPr>
        </p:nvPicPr>
        <p:blipFill rotWithShape="1">
          <a:blip r:embed="rId4"/>
          <a:srcRect t="5698" b="569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139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Office PowerPoint</Application>
  <PresentationFormat>Grand écran</PresentationFormat>
  <Paragraphs>0</Paragraphs>
  <Slides>1</Slides>
  <Notes>0</Notes>
  <HiddenSlides>0</HiddenSlides>
  <MMClips>1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Thème Office</vt:lpstr>
      <vt:lpstr>Présentation PowerPoint</vt:lpstr>
    </vt:vector>
  </TitlesOfParts>
  <Company>HP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djeut</dc:creator>
  <cp:lastModifiedBy>djeut</cp:lastModifiedBy>
  <cp:revision>2</cp:revision>
  <dcterms:created xsi:type="dcterms:W3CDTF">2023-01-05T22:14:48Z</dcterms:created>
  <dcterms:modified xsi:type="dcterms:W3CDTF">2023-01-05T22:15:51Z</dcterms:modified>
</cp:coreProperties>
</file>